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  <p:sldId id="385" r:id="rId66"/>
    <p:sldId id="386" r:id="rId67"/>
    <p:sldId id="387" r:id="rId68"/>
    <p:sldId id="388" r:id="rId69"/>
    <p:sldId id="389" r:id="rId70"/>
    <p:sldId id="390" r:id="rId71"/>
    <p:sldId id="391" r:id="rId72"/>
    <p:sldId id="392" r:id="rId73"/>
    <p:sldId id="393" r:id="rId74"/>
    <p:sldId id="394" r:id="rId75"/>
    <p:sldId id="395" r:id="rId76"/>
    <p:sldId id="396" r:id="rId77"/>
    <p:sldId id="397" r:id="rId78"/>
    <p:sldId id="398" r:id="rId79"/>
    <p:sldId id="399" r:id="rId80"/>
    <p:sldId id="400" r:id="rId81"/>
    <p:sldId id="401" r:id="rId82"/>
    <p:sldId id="402" r:id="rId83"/>
    <p:sldId id="403" r:id="rId84"/>
    <p:sldId id="404" r:id="rId85"/>
    <p:sldId id="405" r:id="rId86"/>
    <p:sldId id="406" r:id="rId87"/>
    <p:sldId id="407" r:id="rId88"/>
    <p:sldId id="408" r:id="rId89"/>
    <p:sldId id="409" r:id="rId90"/>
    <p:sldId id="410" r:id="rId91"/>
    <p:sldId id="411" r:id="rId92"/>
    <p:sldId id="412" r:id="rId93"/>
    <p:sldId id="413" r:id="rId94"/>
    <p:sldId id="414" r:id="rId95"/>
    <p:sldId id="415" r:id="rId96"/>
    <p:sldId id="416" r:id="rId97"/>
    <p:sldId id="417" r:id="rId98"/>
    <p:sldId id="418" r:id="rId99"/>
    <p:sldId id="419" r:id="rId100"/>
    <p:sldId id="420" r:id="rId101"/>
    <p:sldId id="421" r:id="rId102"/>
    <p:sldId id="422" r:id="rId103"/>
    <p:sldId id="423" r:id="rId104"/>
    <p:sldId id="424" r:id="rId105"/>
    <p:sldId id="425" r:id="rId106"/>
    <p:sldId id="426" r:id="rId107"/>
    <p:sldId id="427" r:id="rId108"/>
    <p:sldId id="428" r:id="rId109"/>
    <p:sldId id="429" r:id="rId110"/>
    <p:sldId id="430" r:id="rId111"/>
    <p:sldId id="431" r:id="rId112"/>
    <p:sldId id="432" r:id="rId113"/>
    <p:sldId id="433" r:id="rId114"/>
    <p:sldId id="434" r:id="rId115"/>
    <p:sldId id="435" r:id="rId116"/>
    <p:sldId id="436" r:id="rId117"/>
    <p:sldId id="437" r:id="rId118"/>
    <p:sldId id="438" r:id="rId119"/>
    <p:sldId id="439" r:id="rId120"/>
    <p:sldId id="440" r:id="rId121"/>
    <p:sldId id="441" r:id="rId122"/>
    <p:sldId id="442" r:id="rId123"/>
    <p:sldId id="443" r:id="rId124"/>
    <p:sldId id="444" r:id="rId125"/>
    <p:sldId id="445" r:id="rId126"/>
    <p:sldId id="446" r:id="rId127"/>
    <p:sldId id="447" r:id="rId128"/>
    <p:sldId id="448" r:id="rId129"/>
    <p:sldId id="449" r:id="rId130"/>
    <p:sldId id="450" r:id="rId131"/>
    <p:sldId id="451" r:id="rId132"/>
    <p:sldId id="452" r:id="rId133"/>
    <p:sldId id="453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slide" Target="slides/slide13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4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03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8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4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2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5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3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0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320E1-BB2C-438D-B048-14268DFCFC74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69CDB-825E-4C5A-B2F3-E5C8D175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82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83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84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85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86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87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88.wd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89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90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91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92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93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94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95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96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97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98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99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100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01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102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103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04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10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106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107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108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109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110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111.wd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112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113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14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115.wdp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56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9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60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2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63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65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66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67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68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69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70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71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72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73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74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75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76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77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78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79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80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81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000125"/>
            <a:ext cx="86296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9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1550"/>
            <a:ext cx="8677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81075"/>
            <a:ext cx="86677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6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1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2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175" y="971550"/>
            <a:ext cx="86296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1650" y="966787"/>
            <a:ext cx="86487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7837" y="962025"/>
            <a:ext cx="86963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6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66787"/>
            <a:ext cx="86677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0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971550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7837" y="971550"/>
            <a:ext cx="86963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2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62025"/>
            <a:ext cx="86582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8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1550"/>
            <a:ext cx="8677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81075"/>
            <a:ext cx="86582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962025"/>
            <a:ext cx="86868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1650" y="971550"/>
            <a:ext cx="8648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966787"/>
            <a:ext cx="86868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6312"/>
            <a:ext cx="86772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1550"/>
            <a:ext cx="8677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3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971550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9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7837" y="962025"/>
            <a:ext cx="86963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966787"/>
            <a:ext cx="86868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1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81075"/>
            <a:ext cx="86582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2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81075"/>
            <a:ext cx="86582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5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66787"/>
            <a:ext cx="86677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4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1550"/>
            <a:ext cx="8677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971550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5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1550"/>
            <a:ext cx="8677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7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1650" y="971550"/>
            <a:ext cx="8648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3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66787"/>
            <a:ext cx="86677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7837" y="966787"/>
            <a:ext cx="86963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6312"/>
            <a:ext cx="86677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412" y="976312"/>
            <a:ext cx="86391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1550"/>
            <a:ext cx="8677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5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971550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1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1550"/>
            <a:ext cx="86582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8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81075"/>
            <a:ext cx="86582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2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6312"/>
            <a:ext cx="86772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6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85837"/>
            <a:ext cx="86772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412" y="976312"/>
            <a:ext cx="86391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971550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412" y="981075"/>
            <a:ext cx="86391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6312"/>
            <a:ext cx="86772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1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7837" y="971550"/>
            <a:ext cx="86963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4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66787"/>
            <a:ext cx="86582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1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1550"/>
            <a:ext cx="86582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1650" y="976312"/>
            <a:ext cx="86487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5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6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4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66787"/>
            <a:ext cx="86677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7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81075"/>
            <a:ext cx="86677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412" y="971550"/>
            <a:ext cx="86391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1650" y="976312"/>
            <a:ext cx="86487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1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412" y="976312"/>
            <a:ext cx="86391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3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1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1550"/>
            <a:ext cx="8677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7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1550"/>
            <a:ext cx="86582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1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81075"/>
            <a:ext cx="86582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0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9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2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6312"/>
            <a:ext cx="86772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6312"/>
            <a:ext cx="86677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2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1650" y="971550"/>
            <a:ext cx="8648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1650" y="976312"/>
            <a:ext cx="86487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1550"/>
            <a:ext cx="86582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1650" y="985837"/>
            <a:ext cx="8648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81075"/>
            <a:ext cx="86677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81075"/>
            <a:ext cx="86582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6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976312"/>
            <a:ext cx="86487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71550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71550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1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976312"/>
            <a:ext cx="86487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1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2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971550"/>
            <a:ext cx="8648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981075"/>
            <a:ext cx="86677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1650" y="981075"/>
            <a:ext cx="86487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4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976312"/>
            <a:ext cx="86772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966787"/>
            <a:ext cx="86677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971550"/>
            <a:ext cx="8677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1650" y="976312"/>
            <a:ext cx="86487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976312"/>
            <a:ext cx="86391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1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976312"/>
            <a:ext cx="86391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6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1550"/>
            <a:ext cx="86582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4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71550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9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971550"/>
            <a:ext cx="86582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7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66787"/>
            <a:ext cx="86677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971550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66787"/>
            <a:ext cx="8677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1550"/>
            <a:ext cx="8677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1550"/>
            <a:ext cx="86582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2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66787"/>
            <a:ext cx="86582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3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1550"/>
            <a:ext cx="8677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9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1650" y="971550"/>
            <a:ext cx="8648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9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7837" y="981075"/>
            <a:ext cx="86963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6312"/>
            <a:ext cx="8658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6312"/>
            <a:ext cx="86677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981075"/>
            <a:ext cx="86868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0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66787"/>
            <a:ext cx="86677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0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887" y="971550"/>
            <a:ext cx="86582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2125" y="971550"/>
            <a:ext cx="8667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8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362" y="971550"/>
            <a:ext cx="8677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0</Words>
  <Application>Microsoft Office PowerPoint</Application>
  <PresentationFormat>Widescreen</PresentationFormat>
  <Paragraphs>0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ABINESH</dc:creator>
  <cp:lastModifiedBy>ABINESH</cp:lastModifiedBy>
  <cp:revision>57</cp:revision>
  <dcterms:created xsi:type="dcterms:W3CDTF">2023-05-26T17:09:11Z</dcterms:created>
  <dcterms:modified xsi:type="dcterms:W3CDTF">2023-06-01T10:49:23Z</dcterms:modified>
</cp:coreProperties>
</file>